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2022-09-15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80D6A9-A565-3A48-177E-D00E84D7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16E400-C0A1-6774-2D86-7854F2E97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3024"/>
            <a:ext cx="3955961" cy="2966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C3261-1E8B-206B-4100-0DBD98E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428999"/>
            <a:ext cx="3955961" cy="2966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245ABB-1AE9-FC16-9FD0-87891AAC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2" y="96592"/>
            <a:ext cx="3955961" cy="2966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6274E6-8578-B2D2-A8D7-210DFAFF1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3" y="3429000"/>
            <a:ext cx="3955961" cy="29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787D9F-4C90-497E-D6AF-6AE761B8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6</cp:revision>
  <dcterms:created xsi:type="dcterms:W3CDTF">2022-09-15T09:10:05Z</dcterms:created>
  <dcterms:modified xsi:type="dcterms:W3CDTF">2022-09-15T11:09:05Z</dcterms:modified>
</cp:coreProperties>
</file>